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5"/>
  </p:sldMasterIdLst>
  <p:notesMasterIdLst>
    <p:notesMasterId r:id="rId17"/>
  </p:notesMasterIdLst>
  <p:handoutMasterIdLst>
    <p:handoutMasterId r:id="rId18"/>
  </p:handoutMasterIdLst>
  <p:sldIdLst>
    <p:sldId id="10465" r:id="rId6"/>
    <p:sldId id="10523" r:id="rId7"/>
    <p:sldId id="10528" r:id="rId8"/>
    <p:sldId id="10483" r:id="rId9"/>
    <p:sldId id="10537" r:id="rId10"/>
    <p:sldId id="10530" r:id="rId11"/>
    <p:sldId id="10538" r:id="rId12"/>
    <p:sldId id="10529" r:id="rId13"/>
    <p:sldId id="10532" r:id="rId14"/>
    <p:sldId id="10539" r:id="rId15"/>
    <p:sldId id="10536" r:id="rId16"/>
  </p:sldIdLst>
  <p:sldSz cx="9144000" cy="5143500" type="screen16x9"/>
  <p:notesSz cx="9931400" cy="6794500"/>
  <p:custDataLst>
    <p:tags r:id="rId19"/>
  </p:custData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103" userDrawn="1">
          <p15:clr>
            <a:srgbClr val="A4A3A4"/>
          </p15:clr>
        </p15:guide>
        <p15:guide id="5" orient="horz" pos="2459" userDrawn="1">
          <p15:clr>
            <a:srgbClr val="A4A3A4"/>
          </p15:clr>
        </p15:guide>
        <p15:guide id="6" orient="horz" pos="1371" userDrawn="1">
          <p15:clr>
            <a:srgbClr val="A4A3A4"/>
          </p15:clr>
        </p15:guide>
        <p15:guide id="7" pos="2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eler Tanja" initials="BT" lastIdx="1" clrIdx="0">
    <p:extLst>
      <p:ext uri="{19B8F6BF-5375-455C-9EA6-DF929625EA0E}">
        <p15:presenceInfo xmlns:p15="http://schemas.microsoft.com/office/powerpoint/2012/main" userId="S::tanja.beeler@ti8m.ch::04fc9798-6ab8-493d-b4b0-cca0aa987ded" providerId="AD"/>
      </p:ext>
    </p:extLst>
  </p:cmAuthor>
  <p:cmAuthor id="2" name="Schittko Ewelina" initials="SE" lastIdx="1" clrIdx="1">
    <p:extLst>
      <p:ext uri="{19B8F6BF-5375-455C-9EA6-DF929625EA0E}">
        <p15:presenceInfo xmlns:p15="http://schemas.microsoft.com/office/powerpoint/2012/main" userId="S::Ewelina.Schittko@ti8m.ch::85e714a3-a9cb-4435-be14-78d4e473fe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60A"/>
    <a:srgbClr val="FFED03"/>
    <a:srgbClr val="FF009E"/>
    <a:srgbClr val="7B0027"/>
    <a:srgbClr val="FFCE00"/>
    <a:srgbClr val="0EC8C8"/>
    <a:srgbClr val="A5DEDC"/>
    <a:srgbClr val="99B9DB"/>
    <a:srgbClr val="BF9E77"/>
    <a:srgbClr val="F89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29B36-6770-4846-A5DB-496473DD4B10}" v="17" dt="2023-03-14T19:03:06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1"/>
    <p:restoredTop sz="80136"/>
  </p:normalViewPr>
  <p:slideViewPr>
    <p:cSldViewPr snapToGrid="0">
      <p:cViewPr varScale="1">
        <p:scale>
          <a:sx n="135" d="100"/>
          <a:sy n="135" d="100"/>
        </p:scale>
        <p:origin x="1760" y="192"/>
      </p:cViewPr>
      <p:guideLst>
        <p:guide pos="5103"/>
        <p:guide orient="horz" pos="2459"/>
        <p:guide orient="horz" pos="1371"/>
        <p:guide pos="20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wander Daniel" userId="c52ad4b4-8117-4235-b9f1-fab9bcac5934" providerId="ADAL" clId="{45D56052-2FB0-8D4F-ADC0-9D650DA7993A}"/>
    <pc:docChg chg="custSel modSld">
      <pc:chgData name="Hasselwander Daniel" userId="c52ad4b4-8117-4235-b9f1-fab9bcac5934" providerId="ADAL" clId="{45D56052-2FB0-8D4F-ADC0-9D650DA7993A}" dt="2023-03-09T22:29:12.494" v="96" actId="207"/>
      <pc:docMkLst>
        <pc:docMk/>
      </pc:docMkLst>
      <pc:sldChg chg="modSp mod">
        <pc:chgData name="Hasselwander Daniel" userId="c52ad4b4-8117-4235-b9f1-fab9bcac5934" providerId="ADAL" clId="{45D56052-2FB0-8D4F-ADC0-9D650DA7993A}" dt="2023-03-09T22:29:12.494" v="96" actId="207"/>
        <pc:sldMkLst>
          <pc:docMk/>
          <pc:sldMk cId="1338123478" sldId="10483"/>
        </pc:sldMkLst>
        <pc:spChg chg="mod">
          <ac:chgData name="Hasselwander Daniel" userId="c52ad4b4-8117-4235-b9f1-fab9bcac5934" providerId="ADAL" clId="{45D56052-2FB0-8D4F-ADC0-9D650DA7993A}" dt="2023-03-09T22:29:12.494" v="96" actId="207"/>
          <ac:spMkLst>
            <pc:docMk/>
            <pc:sldMk cId="1338123478" sldId="10483"/>
            <ac:spMk id="4" creationId="{80D92B32-5B65-44AA-8F03-F2A8649970C0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47.967" v="0" actId="478"/>
        <pc:sldMkLst>
          <pc:docMk/>
          <pc:sldMk cId="2986690466" sldId="10528"/>
        </pc:sldMkLst>
        <pc:spChg chg="del">
          <ac:chgData name="Hasselwander Daniel" userId="c52ad4b4-8117-4235-b9f1-fab9bcac5934" providerId="ADAL" clId="{45D56052-2FB0-8D4F-ADC0-9D650DA7993A}" dt="2023-03-09T18:22:47.967" v="0" actId="478"/>
          <ac:spMkLst>
            <pc:docMk/>
            <pc:sldMk cId="2986690466" sldId="10528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3.993" v="1" actId="478"/>
        <pc:sldMkLst>
          <pc:docMk/>
          <pc:sldMk cId="1935912093" sldId="10530"/>
        </pc:sldMkLst>
        <pc:spChg chg="del">
          <ac:chgData name="Hasselwander Daniel" userId="c52ad4b4-8117-4235-b9f1-fab9bcac5934" providerId="ADAL" clId="{45D56052-2FB0-8D4F-ADC0-9D650DA7993A}" dt="2023-03-09T18:22:53.993" v="1" actId="478"/>
          <ac:spMkLst>
            <pc:docMk/>
            <pc:sldMk cId="1935912093" sldId="10530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6.816" v="2" actId="478"/>
        <pc:sldMkLst>
          <pc:docMk/>
          <pc:sldMk cId="2347116881" sldId="10532"/>
        </pc:sldMkLst>
        <pc:spChg chg="del">
          <ac:chgData name="Hasselwander Daniel" userId="c52ad4b4-8117-4235-b9f1-fab9bcac5934" providerId="ADAL" clId="{45D56052-2FB0-8D4F-ADC0-9D650DA7993A}" dt="2023-03-09T18:22:56.816" v="2" actId="478"/>
          <ac:spMkLst>
            <pc:docMk/>
            <pc:sldMk cId="2347116881" sldId="10532"/>
            <ac:spMk id="3" creationId="{07FBCD94-96E1-EE60-164C-A99A43DBE4EF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9.875" v="3" actId="478"/>
        <pc:sldMkLst>
          <pc:docMk/>
          <pc:sldMk cId="619672983" sldId="10534"/>
        </pc:sldMkLst>
        <pc:spChg chg="del">
          <ac:chgData name="Hasselwander Daniel" userId="c52ad4b4-8117-4235-b9f1-fab9bcac5934" providerId="ADAL" clId="{45D56052-2FB0-8D4F-ADC0-9D650DA7993A}" dt="2023-03-09T18:22:59.875" v="3" actId="478"/>
          <ac:spMkLst>
            <pc:docMk/>
            <pc:sldMk cId="619672983" sldId="10534"/>
            <ac:spMk id="3" creationId="{07FBCD94-96E1-EE60-164C-A99A43DBE4EF}"/>
          </ac:spMkLst>
        </pc:spChg>
      </pc:sldChg>
    </pc:docChg>
  </pc:docChgLst>
  <pc:docChgLst>
    <pc:chgData name="Hasselwander Daniel" userId="c52ad4b4-8117-4235-b9f1-fab9bcac5934" providerId="ADAL" clId="{EA129B36-6770-4846-A5DB-496473DD4B10}"/>
    <pc:docChg chg="undo custSel addSld delSld modSld sldOrd">
      <pc:chgData name="Hasselwander Daniel" userId="c52ad4b4-8117-4235-b9f1-fab9bcac5934" providerId="ADAL" clId="{EA129B36-6770-4846-A5DB-496473DD4B10}" dt="2023-03-15T00:17:47.727" v="1956" actId="2696"/>
      <pc:docMkLst>
        <pc:docMk/>
      </pc:docMkLst>
      <pc:sldChg chg="delSp modSp mod">
        <pc:chgData name="Hasselwander Daniel" userId="c52ad4b4-8117-4235-b9f1-fab9bcac5934" providerId="ADAL" clId="{EA129B36-6770-4846-A5DB-496473DD4B10}" dt="2023-03-14T00:06:33.625" v="16" actId="20577"/>
        <pc:sldMkLst>
          <pc:docMk/>
          <pc:sldMk cId="227324334" sldId="10465"/>
        </pc:sldMkLst>
        <pc:spChg chg="mod">
          <ac:chgData name="Hasselwander Daniel" userId="c52ad4b4-8117-4235-b9f1-fab9bcac5934" providerId="ADAL" clId="{EA129B36-6770-4846-A5DB-496473DD4B10}" dt="2023-03-14T00:06:33.625" v="16" actId="20577"/>
          <ac:spMkLst>
            <pc:docMk/>
            <pc:sldMk cId="227324334" sldId="10465"/>
            <ac:spMk id="2" creationId="{FB9AF20B-5F37-A842-827B-39675ABE276A}"/>
          </ac:spMkLst>
        </pc:spChg>
        <pc:picChg chg="del">
          <ac:chgData name="Hasselwander Daniel" userId="c52ad4b4-8117-4235-b9f1-fab9bcac5934" providerId="ADAL" clId="{EA129B36-6770-4846-A5DB-496473DD4B10}" dt="2023-03-14T00:05:54.564" v="12" actId="478"/>
          <ac:picMkLst>
            <pc:docMk/>
            <pc:sldMk cId="227324334" sldId="10465"/>
            <ac:picMk id="9" creationId="{02EFD2CE-5AF0-ABCD-477C-9EE49E299BD0}"/>
          </ac:picMkLst>
        </pc:picChg>
      </pc:sldChg>
      <pc:sldChg chg="addSp delSp modSp mod modNotesTx">
        <pc:chgData name="Hasselwander Daniel" userId="c52ad4b4-8117-4235-b9f1-fab9bcac5934" providerId="ADAL" clId="{EA129B36-6770-4846-A5DB-496473DD4B10}" dt="2023-03-14T00:21:40.222" v="344" actId="20577"/>
        <pc:sldMkLst>
          <pc:docMk/>
          <pc:sldMk cId="1338123478" sldId="10483"/>
        </pc:sldMkLst>
        <pc:spChg chg="add del mod">
          <ac:chgData name="Hasselwander Daniel" userId="c52ad4b4-8117-4235-b9f1-fab9bcac5934" providerId="ADAL" clId="{EA129B36-6770-4846-A5DB-496473DD4B10}" dt="2023-03-14T00:20:16.909" v="271" actId="478"/>
          <ac:spMkLst>
            <pc:docMk/>
            <pc:sldMk cId="1338123478" sldId="10483"/>
            <ac:spMk id="3" creationId="{FAA1F5F3-309C-89BD-8DB9-B75DC0401EB9}"/>
          </ac:spMkLst>
        </pc:spChg>
        <pc:spChg chg="del mod">
          <ac:chgData name="Hasselwander Daniel" userId="c52ad4b4-8117-4235-b9f1-fab9bcac5934" providerId="ADAL" clId="{EA129B36-6770-4846-A5DB-496473DD4B10}" dt="2023-03-14T00:12:55.975" v="78"/>
          <ac:spMkLst>
            <pc:docMk/>
            <pc:sldMk cId="1338123478" sldId="10483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6" creationId="{DCA30BDD-676F-788E-5193-B420ACCFE435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7" creationId="{3C405705-F2A8-2D57-2491-D7A79D5D7B79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8" creationId="{F04AFD62-8872-1F05-A4A2-1BBE4C63FE96}"/>
          </ac:spMkLst>
        </pc:spChg>
        <pc:spChg chg="add 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9" creationId="{50F04E2F-B25E-173B-D44D-D1FA91217D29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1" creationId="{C5C64D03-5004-F1AB-A030-1B59946DBAD2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2" creationId="{0766AFDD-197C-71CD-7787-5F14E9F6A3A1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3" creationId="{827DB82E-C78A-7393-BBFB-A93B426F10E2}"/>
          </ac:spMkLst>
        </pc:spChg>
        <pc:spChg chg="mod">
          <ac:chgData name="Hasselwander Daniel" userId="c52ad4b4-8117-4235-b9f1-fab9bcac5934" providerId="ADAL" clId="{EA129B36-6770-4846-A5DB-496473DD4B10}" dt="2023-03-14T00:20:20.531" v="274" actId="1076"/>
          <ac:spMkLst>
            <pc:docMk/>
            <pc:sldMk cId="1338123478" sldId="10483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EA129B36-6770-4846-A5DB-496473DD4B10}" dt="2023-03-14T00:20:37.704" v="275" actId="478"/>
          <ac:grpSpMkLst>
            <pc:docMk/>
            <pc:sldMk cId="1338123478" sldId="10483"/>
            <ac:grpSpMk id="5" creationId="{1D7B5139-52A0-FCBC-2B6E-A5A78348BD31}"/>
          </ac:grpSpMkLst>
        </pc:grpChg>
        <pc:grpChg chg="add mod">
          <ac:chgData name="Hasselwander Daniel" userId="c52ad4b4-8117-4235-b9f1-fab9bcac5934" providerId="ADAL" clId="{EA129B36-6770-4846-A5DB-496473DD4B10}" dt="2023-03-14T00:20:38.443" v="276"/>
          <ac:grpSpMkLst>
            <pc:docMk/>
            <pc:sldMk cId="1338123478" sldId="10483"/>
            <ac:grpSpMk id="10" creationId="{A0EC3CC9-8D04-6101-6D64-69B8E02BF539}"/>
          </ac:grpSpMkLst>
        </pc:grp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4" creationId="{04DEACD8-0F5B-4B17-E9B6-D51B786A888E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6" creationId="{EDC483B0-6465-1190-3F11-34C0942F1885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7" creationId="{F44C49EC-CFA1-3BFD-0D3C-8B51985A0F31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8" creationId="{D469B862-299E-2B73-AE83-76CD8CCF1866}"/>
          </ac:picMkLst>
        </pc:picChg>
      </pc:sldChg>
      <pc:sldChg chg="modSp mod modNotesTx">
        <pc:chgData name="Hasselwander Daniel" userId="c52ad4b4-8117-4235-b9f1-fab9bcac5934" providerId="ADAL" clId="{EA129B36-6770-4846-A5DB-496473DD4B10}" dt="2023-03-14T18:57:31.327" v="1665" actId="20577"/>
        <pc:sldMkLst>
          <pc:docMk/>
          <pc:sldMk cId="1635409466" sldId="10523"/>
        </pc:sldMkLst>
        <pc:spChg chg="mod">
          <ac:chgData name="Hasselwander Daniel" userId="c52ad4b4-8117-4235-b9f1-fab9bcac5934" providerId="ADAL" clId="{EA129B36-6770-4846-A5DB-496473DD4B10}" dt="2023-03-14T18:57:31.327" v="1665" actId="20577"/>
          <ac:spMkLst>
            <pc:docMk/>
            <pc:sldMk cId="1635409466" sldId="10523"/>
            <ac:spMk id="25" creationId="{79C0619F-AE73-C4BA-20AB-421B2F1C4627}"/>
          </ac:spMkLst>
        </pc:spChg>
      </pc:sldChg>
      <pc:sldChg chg="addSp delSp modSp mod">
        <pc:chgData name="Hasselwander Daniel" userId="c52ad4b4-8117-4235-b9f1-fab9bcac5934" providerId="ADAL" clId="{EA129B36-6770-4846-A5DB-496473DD4B10}" dt="2023-03-14T00:09:57.470" v="25" actId="478"/>
        <pc:sldMkLst>
          <pc:docMk/>
          <pc:sldMk cId="2986690466" sldId="10528"/>
        </pc:sldMkLst>
        <pc:spChg chg="add del mod">
          <ac:chgData name="Hasselwander Daniel" userId="c52ad4b4-8117-4235-b9f1-fab9bcac5934" providerId="ADAL" clId="{EA129B36-6770-4846-A5DB-496473DD4B10}" dt="2023-03-14T00:09:57.470" v="25" actId="478"/>
          <ac:spMkLst>
            <pc:docMk/>
            <pc:sldMk cId="2986690466" sldId="10528"/>
            <ac:spMk id="3" creationId="{368B90C1-D087-DC27-669E-01D49F8C0312}"/>
          </ac:spMkLst>
        </pc:spChg>
        <pc:spChg chg="mod">
          <ac:chgData name="Hasselwander Daniel" userId="c52ad4b4-8117-4235-b9f1-fab9bcac5934" providerId="ADAL" clId="{EA129B36-6770-4846-A5DB-496473DD4B10}" dt="2023-03-14T00:09:28.999" v="19" actId="20577"/>
          <ac:spMkLst>
            <pc:docMk/>
            <pc:sldMk cId="2986690466" sldId="10528"/>
            <ac:spMk id="15" creationId="{B4B36B56-B2CD-B835-E8F0-8A46CD447EA3}"/>
          </ac:spMkLst>
        </pc:spChg>
        <pc:spChg chg="mod">
          <ac:chgData name="Hasselwander Daniel" userId="c52ad4b4-8117-4235-b9f1-fab9bcac5934" providerId="ADAL" clId="{EA129B36-6770-4846-A5DB-496473DD4B10}" dt="2023-03-14T00:09:40.303" v="23" actId="20577"/>
          <ac:spMkLst>
            <pc:docMk/>
            <pc:sldMk cId="2986690466" sldId="10528"/>
            <ac:spMk id="16" creationId="{2589E142-0A57-B43F-88E7-21E266C13417}"/>
          </ac:spMkLst>
        </pc:spChg>
        <pc:picChg chg="del">
          <ac:chgData name="Hasselwander Daniel" userId="c52ad4b4-8117-4235-b9f1-fab9bcac5934" providerId="ADAL" clId="{EA129B36-6770-4846-A5DB-496473DD4B10}" dt="2023-03-14T00:09:47.539" v="24" actId="478"/>
          <ac:picMkLst>
            <pc:docMk/>
            <pc:sldMk cId="2986690466" sldId="10528"/>
            <ac:picMk id="12" creationId="{F40A6561-8CAB-B373-43F5-00C906D06955}"/>
          </ac:picMkLst>
        </pc:picChg>
      </pc:sldChg>
      <pc:sldChg chg="modSp mod ord">
        <pc:chgData name="Hasselwander Daniel" userId="c52ad4b4-8117-4235-b9f1-fab9bcac5934" providerId="ADAL" clId="{EA129B36-6770-4846-A5DB-496473DD4B10}" dt="2023-03-14T19:03:30.584" v="1707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EA129B36-6770-4846-A5DB-496473DD4B10}" dt="2023-03-14T19:03:30.584" v="1707" actId="20577"/>
          <ac:spMkLst>
            <pc:docMk/>
            <pc:sldMk cId="3273907781" sldId="1052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48:43.698" v="1189"/>
          <ac:spMkLst>
            <pc:docMk/>
            <pc:sldMk cId="3273907781" sldId="10529"/>
            <ac:spMk id="15" creationId="{1BD9B7C1-5860-C447-7FC6-D510200F75A2}"/>
          </ac:spMkLst>
        </pc:spChg>
      </pc:sldChg>
      <pc:sldChg chg="modSp mod ord">
        <pc:chgData name="Hasselwander Daniel" userId="c52ad4b4-8117-4235-b9f1-fab9bcac5934" providerId="ADAL" clId="{EA129B36-6770-4846-A5DB-496473DD4B10}" dt="2023-03-14T20:01:07.699" v="1709" actId="207"/>
        <pc:sldMkLst>
          <pc:docMk/>
          <pc:sldMk cId="1935912093" sldId="10530"/>
        </pc:sldMkLst>
        <pc:spChg chg="mod">
          <ac:chgData name="Hasselwander Daniel" userId="c52ad4b4-8117-4235-b9f1-fab9bcac5934" providerId="ADAL" clId="{EA129B36-6770-4846-A5DB-496473DD4B10}" dt="2023-03-14T20:01:07.699" v="1709" actId="207"/>
          <ac:spMkLst>
            <pc:docMk/>
            <pc:sldMk cId="1935912093" sldId="10530"/>
            <ac:spMk id="16" creationId="{2589E142-0A57-B43F-88E7-21E266C13417}"/>
          </ac:spMkLst>
        </pc:spChg>
      </pc:sldChg>
      <pc:sldChg chg="modSp mod">
        <pc:chgData name="Hasselwander Daniel" userId="c52ad4b4-8117-4235-b9f1-fab9bcac5934" providerId="ADAL" clId="{EA129B36-6770-4846-A5DB-496473DD4B10}" dt="2023-03-15T00:17:37.846" v="1955" actId="20577"/>
        <pc:sldMkLst>
          <pc:docMk/>
          <pc:sldMk cId="2347116881" sldId="10532"/>
        </pc:sldMkLst>
        <pc:spChg chg="mod">
          <ac:chgData name="Hasselwander Daniel" userId="c52ad4b4-8117-4235-b9f1-fab9bcac5934" providerId="ADAL" clId="{EA129B36-6770-4846-A5DB-496473DD4B10}" dt="2023-03-15T00:17:37.846" v="1955" actId="20577"/>
          <ac:spMkLst>
            <pc:docMk/>
            <pc:sldMk cId="2347116881" sldId="10532"/>
            <ac:spMk id="5" creationId="{82D49EE6-6B52-E221-AFD2-DC3DF6F33BDC}"/>
          </ac:spMkLst>
        </pc:spChg>
        <pc:picChg chg="mod">
          <ac:chgData name="Hasselwander Daniel" userId="c52ad4b4-8117-4235-b9f1-fab9bcac5934" providerId="ADAL" clId="{EA129B36-6770-4846-A5DB-496473DD4B10}" dt="2023-03-15T00:15:02.464" v="1779" actId="1076"/>
          <ac:picMkLst>
            <pc:docMk/>
            <pc:sldMk cId="2347116881" sldId="10532"/>
            <ac:picMk id="11" creationId="{33622535-0DC7-9727-AE10-E701FC1621CD}"/>
          </ac:picMkLst>
        </pc:picChg>
      </pc:sldChg>
      <pc:sldChg chg="modSp del mod modNotesTx">
        <pc:chgData name="Hasselwander Daniel" userId="c52ad4b4-8117-4235-b9f1-fab9bcac5934" providerId="ADAL" clId="{EA129B36-6770-4846-A5DB-496473DD4B10}" dt="2023-03-15T00:17:47.727" v="1956" actId="2696"/>
        <pc:sldMkLst>
          <pc:docMk/>
          <pc:sldMk cId="619672983" sldId="10534"/>
        </pc:sldMkLst>
        <pc:spChg chg="mod">
          <ac:chgData name="Hasselwander Daniel" userId="c52ad4b4-8117-4235-b9f1-fab9bcac5934" providerId="ADAL" clId="{EA129B36-6770-4846-A5DB-496473DD4B10}" dt="2023-03-14T00:16:24.259" v="93" actId="1076"/>
          <ac:spMkLst>
            <pc:docMk/>
            <pc:sldMk cId="619672983" sldId="10534"/>
            <ac:spMk id="2" creationId="{1AB0B67E-C6B9-6ED7-BB16-AA8A6963B087}"/>
          </ac:spMkLst>
        </pc:spChg>
        <pc:spChg chg="mod">
          <ac:chgData name="Hasselwander Daniel" userId="c52ad4b4-8117-4235-b9f1-fab9bcac5934" providerId="ADAL" clId="{EA129B36-6770-4846-A5DB-496473DD4B10}" dt="2023-03-14T00:55:24.223" v="1527" actId="20577"/>
          <ac:spMkLst>
            <pc:docMk/>
            <pc:sldMk cId="619672983" sldId="10534"/>
            <ac:spMk id="5" creationId="{82D49EE6-6B52-E221-AFD2-DC3DF6F33BDC}"/>
          </ac:spMkLst>
        </pc:spChg>
        <pc:picChg chg="mod">
          <ac:chgData name="Hasselwander Daniel" userId="c52ad4b4-8117-4235-b9f1-fab9bcac5934" providerId="ADAL" clId="{EA129B36-6770-4846-A5DB-496473DD4B10}" dt="2023-03-14T00:16:14.370" v="91" actId="1076"/>
          <ac:picMkLst>
            <pc:docMk/>
            <pc:sldMk cId="619672983" sldId="10534"/>
            <ac:picMk id="11" creationId="{33622535-0DC7-9727-AE10-E701FC1621CD}"/>
          </ac:picMkLst>
        </pc:picChg>
      </pc:sldChg>
      <pc:sldChg chg="delSp modSp mod">
        <pc:chgData name="Hasselwander Daniel" userId="c52ad4b4-8117-4235-b9f1-fab9bcac5934" providerId="ADAL" clId="{EA129B36-6770-4846-A5DB-496473DD4B10}" dt="2023-03-14T01:02:23.911" v="1534" actId="1076"/>
        <pc:sldMkLst>
          <pc:docMk/>
          <pc:sldMk cId="3859057315" sldId="10536"/>
        </pc:sldMkLst>
        <pc:spChg chg="del mod">
          <ac:chgData name="Hasselwander Daniel" userId="c52ad4b4-8117-4235-b9f1-fab9bcac5934" providerId="ADAL" clId="{EA129B36-6770-4846-A5DB-496473DD4B10}" dt="2023-03-14T01:02:20.983" v="1533" actId="478"/>
          <ac:spMkLst>
            <pc:docMk/>
            <pc:sldMk cId="3859057315" sldId="10536"/>
            <ac:spMk id="4" creationId="{F676AF38-65D6-3C18-D5F7-24FBF6B6E263}"/>
          </ac:spMkLst>
        </pc:spChg>
        <pc:picChg chg="mod">
          <ac:chgData name="Hasselwander Daniel" userId="c52ad4b4-8117-4235-b9f1-fab9bcac5934" providerId="ADAL" clId="{EA129B36-6770-4846-A5DB-496473DD4B10}" dt="2023-03-14T01:02:23.911" v="1534" actId="1076"/>
          <ac:picMkLst>
            <pc:docMk/>
            <pc:sldMk cId="3859057315" sldId="10536"/>
            <ac:picMk id="6" creationId="{734B6293-8B96-BEE3-1267-97581519BEA2}"/>
          </ac:picMkLst>
        </pc:picChg>
        <pc:picChg chg="del">
          <ac:chgData name="Hasselwander Daniel" userId="c52ad4b4-8117-4235-b9f1-fab9bcac5934" providerId="ADAL" clId="{EA129B36-6770-4846-A5DB-496473DD4B10}" dt="2023-03-14T00:51:23.976" v="1355" actId="478"/>
          <ac:picMkLst>
            <pc:docMk/>
            <pc:sldMk cId="3859057315" sldId="10536"/>
            <ac:picMk id="7" creationId="{EB2FC632-90EE-8EA6-7AF5-AA0A7F9DF715}"/>
          </ac:picMkLst>
        </pc:picChg>
      </pc:sldChg>
      <pc:sldChg chg="addSp modSp add mod">
        <pc:chgData name="Hasselwander Daniel" userId="c52ad4b4-8117-4235-b9f1-fab9bcac5934" providerId="ADAL" clId="{EA129B36-6770-4846-A5DB-496473DD4B10}" dt="2023-03-14T00:27:46.775" v="675" actId="20577"/>
        <pc:sldMkLst>
          <pc:docMk/>
          <pc:sldMk cId="338662459" sldId="10537"/>
        </pc:sldMkLst>
        <pc:spChg chg="add mod">
          <ac:chgData name="Hasselwander Daniel" userId="c52ad4b4-8117-4235-b9f1-fab9bcac5934" providerId="ADAL" clId="{EA129B36-6770-4846-A5DB-496473DD4B10}" dt="2023-03-14T00:27:46.775" v="675" actId="20577"/>
          <ac:spMkLst>
            <pc:docMk/>
            <pc:sldMk cId="338662459" sldId="10537"/>
            <ac:spMk id="3" creationId="{6EB83CC6-3492-5685-2B3A-33AE3838A082}"/>
          </ac:spMkLst>
        </pc:spChg>
        <pc:spChg chg="add mod">
          <ac:chgData name="Hasselwander Daniel" userId="c52ad4b4-8117-4235-b9f1-fab9bcac5934" providerId="ADAL" clId="{EA129B36-6770-4846-A5DB-496473DD4B10}" dt="2023-03-14T00:27:25.523" v="650" actId="20577"/>
          <ac:spMkLst>
            <pc:docMk/>
            <pc:sldMk cId="338662459" sldId="10537"/>
            <ac:spMk id="4" creationId="{1F0444C5-1CC6-BFD7-F945-D3A9A1DDFC92}"/>
          </ac:spMkLst>
        </pc:spChg>
        <pc:spChg chg="add mod">
          <ac:chgData name="Hasselwander Daniel" userId="c52ad4b4-8117-4235-b9f1-fab9bcac5934" providerId="ADAL" clId="{EA129B36-6770-4846-A5DB-496473DD4B10}" dt="2023-03-14T00:26:52.502" v="590" actId="403"/>
          <ac:spMkLst>
            <pc:docMk/>
            <pc:sldMk cId="338662459" sldId="10537"/>
            <ac:spMk id="5" creationId="{C1CEB3B2-A84F-BB9E-294D-7FCCEB3949DC}"/>
          </ac:spMkLst>
        </pc:spChg>
        <pc:spChg chg="add mod">
          <ac:chgData name="Hasselwander Daniel" userId="c52ad4b4-8117-4235-b9f1-fab9bcac5934" providerId="ADAL" clId="{EA129B36-6770-4846-A5DB-496473DD4B10}" dt="2023-03-14T00:26:59.771" v="592"/>
          <ac:spMkLst>
            <pc:docMk/>
            <pc:sldMk cId="338662459" sldId="10537"/>
            <ac:spMk id="6" creationId="{0DB4D50F-472C-F0FE-65E5-68AC788C76E8}"/>
          </ac:spMkLst>
        </pc:spChg>
        <pc:spChg chg="mod">
          <ac:chgData name="Hasselwander Daniel" userId="c52ad4b4-8117-4235-b9f1-fab9bcac5934" providerId="ADAL" clId="{EA129B36-6770-4846-A5DB-496473DD4B10}" dt="2023-03-14T00:18:50.911" v="268" actId="20577"/>
          <ac:spMkLst>
            <pc:docMk/>
            <pc:sldMk cId="338662459" sldId="10537"/>
            <ac:spMk id="15" creationId="{1BD9B7C1-5860-C447-7FC6-D510200F75A2}"/>
          </ac:spMkLst>
        </pc:spChg>
      </pc:sldChg>
      <pc:sldChg chg="addSp delSp modSp add mod">
        <pc:chgData name="Hasselwander Daniel" userId="c52ad4b4-8117-4235-b9f1-fab9bcac5934" providerId="ADAL" clId="{EA129B36-6770-4846-A5DB-496473DD4B10}" dt="2023-03-14T18:58:03.176" v="1675" actId="20577"/>
        <pc:sldMkLst>
          <pc:docMk/>
          <pc:sldMk cId="1050650333" sldId="10538"/>
        </pc:sldMkLst>
        <pc:spChg chg="mod">
          <ac:chgData name="Hasselwander Daniel" userId="c52ad4b4-8117-4235-b9f1-fab9bcac5934" providerId="ADAL" clId="{EA129B36-6770-4846-A5DB-496473DD4B10}" dt="2023-03-14T00:48:56.255" v="1200" actId="20577"/>
          <ac:spMkLst>
            <pc:docMk/>
            <pc:sldMk cId="1050650333" sldId="10538"/>
            <ac:spMk id="2" creationId="{A0B7C6DE-253F-0374-F735-8A4174830D91}"/>
          </ac:spMkLst>
        </pc:spChg>
        <pc:spChg chg="mod">
          <ac:chgData name="Hasselwander Daniel" userId="c52ad4b4-8117-4235-b9f1-fab9bcac5934" providerId="ADAL" clId="{EA129B36-6770-4846-A5DB-496473DD4B10}" dt="2023-03-14T00:45:35.763" v="1048" actId="20577"/>
          <ac:spMkLst>
            <pc:docMk/>
            <pc:sldMk cId="1050650333" sldId="10538"/>
            <ac:spMk id="3" creationId="{6EB83CC6-3492-5685-2B3A-33AE3838A082}"/>
          </ac:spMkLst>
        </pc:spChg>
        <pc:spChg chg="del mod">
          <ac:chgData name="Hasselwander Daniel" userId="c52ad4b4-8117-4235-b9f1-fab9bcac5934" providerId="ADAL" clId="{EA129B36-6770-4846-A5DB-496473DD4B10}" dt="2023-03-14T00:40:18.646" v="861" actId="478"/>
          <ac:spMkLst>
            <pc:docMk/>
            <pc:sldMk cId="1050650333" sldId="10538"/>
            <ac:spMk id="4" creationId="{1F0444C5-1CC6-BFD7-F945-D3A9A1DDFC92}"/>
          </ac:spMkLst>
        </pc:spChg>
        <pc:spChg chg="del">
          <ac:chgData name="Hasselwander Daniel" userId="c52ad4b4-8117-4235-b9f1-fab9bcac5934" providerId="ADAL" clId="{EA129B36-6770-4846-A5DB-496473DD4B10}" dt="2023-03-14T00:40:00.968" v="857" actId="478"/>
          <ac:spMkLst>
            <pc:docMk/>
            <pc:sldMk cId="1050650333" sldId="10538"/>
            <ac:spMk id="5" creationId="{C1CEB3B2-A84F-BB9E-294D-7FCCEB3949DC}"/>
          </ac:spMkLst>
        </pc:spChg>
        <pc:spChg chg="del">
          <ac:chgData name="Hasselwander Daniel" userId="c52ad4b4-8117-4235-b9f1-fab9bcac5934" providerId="ADAL" clId="{EA129B36-6770-4846-A5DB-496473DD4B10}" dt="2023-03-14T00:39:59.347" v="856" actId="478"/>
          <ac:spMkLst>
            <pc:docMk/>
            <pc:sldMk cId="1050650333" sldId="10538"/>
            <ac:spMk id="6" creationId="{0DB4D50F-472C-F0FE-65E5-68AC788C76E8}"/>
          </ac:spMkLst>
        </pc:spChg>
        <pc:spChg chg="add del mod">
          <ac:chgData name="Hasselwander Daniel" userId="c52ad4b4-8117-4235-b9f1-fab9bcac5934" providerId="ADAL" clId="{EA129B36-6770-4846-A5DB-496473DD4B10}" dt="2023-03-14T00:44:27.316" v="968" actId="478"/>
          <ac:spMkLst>
            <pc:docMk/>
            <pc:sldMk cId="1050650333" sldId="10538"/>
            <ac:spMk id="7" creationId="{FF00F36A-4602-B252-E233-C331FDCD0C65}"/>
          </ac:spMkLst>
        </pc:spChg>
        <pc:spChg chg="add del mod">
          <ac:chgData name="Hasselwander Daniel" userId="c52ad4b4-8117-4235-b9f1-fab9bcac5934" providerId="ADAL" clId="{EA129B36-6770-4846-A5DB-496473DD4B10}" dt="2023-03-14T00:44:32.900" v="971" actId="478"/>
          <ac:spMkLst>
            <pc:docMk/>
            <pc:sldMk cId="1050650333" sldId="10538"/>
            <ac:spMk id="8" creationId="{1FF9293E-52F0-779D-3116-DCC90E88AA31}"/>
          </ac:spMkLst>
        </pc:spChg>
        <pc:spChg chg="add mod">
          <ac:chgData name="Hasselwander Daniel" userId="c52ad4b4-8117-4235-b9f1-fab9bcac5934" providerId="ADAL" clId="{EA129B36-6770-4846-A5DB-496473DD4B10}" dt="2023-03-14T18:58:03.176" v="1675" actId="20577"/>
          <ac:spMkLst>
            <pc:docMk/>
            <pc:sldMk cId="1050650333" sldId="10538"/>
            <ac:spMk id="9" creationId="{69969B86-9B93-1EB3-471B-E9CB3113040A}"/>
          </ac:spMkLst>
        </pc:spChg>
        <pc:spChg chg="mod">
          <ac:chgData name="Hasselwander Daniel" userId="c52ad4b4-8117-4235-b9f1-fab9bcac5934" providerId="ADAL" clId="{EA129B36-6770-4846-A5DB-496473DD4B10}" dt="2023-03-14T00:41:51.239" v="914" actId="20577"/>
          <ac:spMkLst>
            <pc:docMk/>
            <pc:sldMk cId="1050650333" sldId="10538"/>
            <ac:spMk id="15" creationId="{1BD9B7C1-5860-C447-7FC6-D510200F75A2}"/>
          </ac:spMkLst>
        </pc:spChg>
      </pc:sldChg>
      <pc:sldChg chg="add del">
        <pc:chgData name="Hasselwander Daniel" userId="c52ad4b4-8117-4235-b9f1-fab9bcac5934" providerId="ADAL" clId="{EA129B36-6770-4846-A5DB-496473DD4B10}" dt="2023-03-14T00:51:33.574" v="1357" actId="2696"/>
        <pc:sldMkLst>
          <pc:docMk/>
          <pc:sldMk cId="546157879" sldId="10539"/>
        </pc:sldMkLst>
      </pc:sldChg>
      <pc:sldChg chg="modSp add mod">
        <pc:chgData name="Hasselwander Daniel" userId="c52ad4b4-8117-4235-b9f1-fab9bcac5934" providerId="ADAL" clId="{EA129B36-6770-4846-A5DB-496473DD4B10}" dt="2023-03-14T00:54:55.278" v="1526"/>
        <pc:sldMkLst>
          <pc:docMk/>
          <pc:sldMk cId="2887893531" sldId="10539"/>
        </pc:sldMkLst>
        <pc:spChg chg="mod">
          <ac:chgData name="Hasselwander Daniel" userId="c52ad4b4-8117-4235-b9f1-fab9bcac5934" providerId="ADAL" clId="{EA129B36-6770-4846-A5DB-496473DD4B10}" dt="2023-03-14T00:51:52.268" v="1386" actId="20577"/>
          <ac:spMkLst>
            <pc:docMk/>
            <pc:sldMk cId="2887893531" sldId="10539"/>
            <ac:spMk id="2" creationId="{A0B7C6DE-253F-0374-F735-8A4174830D91}"/>
          </ac:spMkLst>
        </pc:spChg>
        <pc:spChg chg="mod">
          <ac:chgData name="Hasselwander Daniel" userId="c52ad4b4-8117-4235-b9f1-fab9bcac5934" providerId="ADAL" clId="{EA129B36-6770-4846-A5DB-496473DD4B10}" dt="2023-03-14T00:54:55.278" v="1526"/>
          <ac:spMkLst>
            <pc:docMk/>
            <pc:sldMk cId="2887893531" sldId="1053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51:45.367" v="1372" actId="20577"/>
          <ac:spMkLst>
            <pc:docMk/>
            <pc:sldMk cId="2887893531" sldId="10539"/>
            <ac:spMk id="15" creationId="{1BD9B7C1-5860-C447-7FC6-D510200F75A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70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29.03.23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70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5501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29.03.23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3140" y="3269856"/>
            <a:ext cx="7945120" cy="2675335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5501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Introduction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to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Helm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Usage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Versioning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Definition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Alternatives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to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Helm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Creating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own Helm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Templating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Functions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Hooks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Testing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Debugging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Types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Application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,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library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, and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umbrella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Static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analysis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and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best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practices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OCI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vs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non OCI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618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Work </a:t>
            </a:r>
            <a:r>
              <a:rPr lang="de-CH" dirty="0" err="1"/>
              <a:t>as</a:t>
            </a:r>
            <a:r>
              <a:rPr lang="de-CH" dirty="0"/>
              <a:t> a Azure Cloud </a:t>
            </a:r>
            <a:r>
              <a:rPr lang="de-CH" dirty="0" err="1"/>
              <a:t>Enginner</a:t>
            </a:r>
            <a:endParaRPr lang="de-CH" dirty="0"/>
          </a:p>
          <a:p>
            <a:r>
              <a:rPr lang="de-CH" dirty="0" err="1"/>
              <a:t>ti&amp;m</a:t>
            </a:r>
            <a:r>
              <a:rPr lang="de-CH" dirty="0"/>
              <a:t> Zürich</a:t>
            </a:r>
          </a:p>
          <a:p>
            <a:r>
              <a:rPr lang="de-CH" dirty="0"/>
              <a:t>CKAD </a:t>
            </a:r>
            <a:r>
              <a:rPr lang="de-CH" dirty="0" err="1"/>
              <a:t>since</a:t>
            </a:r>
            <a:r>
              <a:rPr lang="de-CH" dirty="0"/>
              <a:t> Dez. 2020</a:t>
            </a:r>
          </a:p>
          <a:p>
            <a:r>
              <a:rPr lang="de-CH" dirty="0"/>
              <a:t>Working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2019</a:t>
            </a:r>
          </a:p>
          <a:p>
            <a:r>
              <a:rPr lang="de-CH" dirty="0" err="1"/>
              <a:t>Concepts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on Azure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7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693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21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3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1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49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53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87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8081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4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29.03.23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38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29.03.23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6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273870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29.03.23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119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0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365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905010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344798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29.03.23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552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47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25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81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58F8AAE7-CF36-384D-8C57-90B910D417B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Profil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Angebot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Unsere Referenzen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0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24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7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hyperlink" Target="https://helm.sh/docs/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ssel93/helm_cours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hyperlink" Target="https://github.com/Hassel93/helm_course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AF20B-5F37-A842-827B-39675ABE2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408032"/>
            <a:ext cx="8465948" cy="2009168"/>
          </a:xfrm>
        </p:spPr>
        <p:txBody>
          <a:bodyPr/>
          <a:lstStyle/>
          <a:p>
            <a:r>
              <a:rPr lang="de-CH" sz="4800" dirty="0">
                <a:ea typeface="Roboto Medium"/>
                <a:cs typeface="Roboto Medium"/>
              </a:rPr>
              <a:t>Helm</a:t>
            </a:r>
            <a:br>
              <a:rPr lang="de-CH" sz="4800" dirty="0">
                <a:ea typeface="Roboto Medium"/>
                <a:cs typeface="Roboto Medium"/>
              </a:rPr>
            </a:b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The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package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manager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for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Kubernetes</a:t>
            </a:r>
            <a:b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</a:br>
            <a:br>
              <a:rPr lang="de-CH" sz="4800" dirty="0">
                <a:ea typeface="Roboto Medium"/>
                <a:cs typeface="Roboto Medium"/>
              </a:rPr>
            </a:br>
            <a:endParaRPr lang="de-CH" sz="4800" dirty="0">
              <a:ea typeface="Roboto Medium"/>
              <a:cs typeface="Robot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5ACB02-F7E7-824A-A762-FD942471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Daniel </a:t>
            </a:r>
            <a:r>
              <a:rPr lang="de-CH" dirty="0" err="1"/>
              <a:t>Hasselwander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4062A7-FEB7-CD46-9C3B-A626536D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hero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324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Credits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282129" y="1432757"/>
            <a:ext cx="7818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Fundamentals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Slides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from</a:t>
            </a:r>
            <a:r>
              <a:rPr lang="de-CH" dirty="0">
                <a:solidFill>
                  <a:schemeClr val="bg1"/>
                </a:solidFill>
              </a:rPr>
              <a:t> Marc Menzinger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icons</a:t>
            </a:r>
            <a:r>
              <a:rPr lang="de-CH" dirty="0">
                <a:solidFill>
                  <a:schemeClr val="bg1"/>
                </a:solidFill>
              </a:rPr>
              <a:t> © Community &amp; Linux </a:t>
            </a:r>
            <a:r>
              <a:rPr lang="de-CH" dirty="0" err="1">
                <a:solidFill>
                  <a:schemeClr val="bg1"/>
                </a:solidFill>
              </a:rPr>
              <a:t>Foundation</a:t>
            </a:r>
            <a:r>
              <a:rPr lang="de-CH" dirty="0">
                <a:solidFill>
                  <a:schemeClr val="bg1"/>
                </a:solidFill>
              </a:rPr>
              <a:t>, </a:t>
            </a:r>
            <a:r>
              <a:rPr lang="de-CH" dirty="0" err="1">
                <a:solidFill>
                  <a:schemeClr val="bg1"/>
                </a:solidFill>
              </a:rPr>
              <a:t>distributed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under</a:t>
            </a:r>
            <a:r>
              <a:rPr lang="de-CH" dirty="0">
                <a:solidFill>
                  <a:schemeClr val="bg1"/>
                </a:solidFill>
              </a:rPr>
              <a:t> CC-BY-4.0 https://</a:t>
            </a:r>
            <a:r>
              <a:rPr lang="de-CH" dirty="0" err="1">
                <a:solidFill>
                  <a:schemeClr val="bg1"/>
                </a:solidFill>
              </a:rPr>
              <a:t>github.com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community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tree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master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icons</a:t>
            </a:r>
            <a:endParaRPr lang="de-CH" dirty="0">
              <a:solidFill>
                <a:schemeClr val="bg1"/>
              </a:solidFill>
            </a:endParaRPr>
          </a:p>
          <a:p>
            <a:pPr rtl="0"/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Helm Docs </a:t>
            </a:r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https://helm.sh/docs/</a:t>
            </a: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docs</a:t>
            </a:r>
            <a:r>
              <a:rPr lang="de-CH" dirty="0">
                <a:solidFill>
                  <a:schemeClr val="bg1"/>
                </a:solidFill>
              </a:rPr>
              <a:t> © </a:t>
            </a:r>
            <a:r>
              <a:rPr lang="de-CH" dirty="0" err="1">
                <a:solidFill>
                  <a:schemeClr val="bg1"/>
                </a:solidFill>
              </a:rPr>
              <a:t>Documentation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Authors</a:t>
            </a:r>
            <a:r>
              <a:rPr lang="de-CH" dirty="0">
                <a:solidFill>
                  <a:schemeClr val="bg1"/>
                </a:solidFill>
              </a:rPr>
              <a:t>, </a:t>
            </a:r>
            <a:r>
              <a:rPr lang="de-CH" dirty="0" err="1">
                <a:solidFill>
                  <a:schemeClr val="bg1"/>
                </a:solidFill>
              </a:rPr>
              <a:t>distributed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under</a:t>
            </a:r>
            <a:r>
              <a:rPr lang="de-CH" dirty="0">
                <a:solidFill>
                  <a:schemeClr val="bg1"/>
                </a:solidFill>
              </a:rPr>
              <a:t> CC-BY-4.0</a:t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>
                <a:solidFill>
                  <a:schemeClr val="bg1"/>
                </a:solidFill>
              </a:rPr>
              <a:t>https://</a:t>
            </a:r>
            <a:r>
              <a:rPr lang="de-CH" dirty="0" err="1">
                <a:solidFill>
                  <a:schemeClr val="bg1"/>
                </a:solidFill>
              </a:rPr>
              <a:t>kubernetes.io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docs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home</a:t>
            </a:r>
            <a:r>
              <a:rPr lang="de-CH" dirty="0">
                <a:solidFill>
                  <a:schemeClr val="bg1"/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89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4B6293-8B96-BEE3-1267-97581519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12" y="713678"/>
            <a:ext cx="5842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Schnee, Skifahren, Transport enthält.&#10;&#10;Automatisch generierte Beschreibung">
            <a:extLst>
              <a:ext uri="{FF2B5EF4-FFF2-40B4-BE49-F238E27FC236}">
                <a16:creationId xmlns:a16="http://schemas.microsoft.com/office/drawing/2014/main" id="{E6D960A4-B873-9C51-50E3-7C096E1F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6251"/>
            <a:ext cx="9257122" cy="61714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85508-0FAA-7B46-B5AE-FFCA5420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1" y="408722"/>
            <a:ext cx="7020000" cy="504440"/>
          </a:xfrm>
        </p:spPr>
        <p:txBody>
          <a:bodyPr/>
          <a:lstStyle/>
          <a:p>
            <a:r>
              <a:rPr lang="de-CH" sz="2400" dirty="0"/>
              <a:t>Agenda</a:t>
            </a: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79C0619F-AE73-C4BA-20AB-421B2F1C4627}"/>
              </a:ext>
            </a:extLst>
          </p:cNvPr>
          <p:cNvSpPr txBox="1"/>
          <p:nvPr/>
        </p:nvSpPr>
        <p:spPr>
          <a:xfrm>
            <a:off x="378851" y="913162"/>
            <a:ext cx="598602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Introduction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Helm </a:t>
            </a:r>
            <a:r>
              <a:rPr lang="de-DE" sz="2000" dirty="0" err="1">
                <a:solidFill>
                  <a:schemeClr val="bg1"/>
                </a:solidFill>
              </a:rPr>
              <a:t>Introduction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Helm Chart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Write own </a:t>
            </a:r>
            <a:r>
              <a:rPr lang="de-DE" sz="2000" dirty="0" err="1">
                <a:solidFill>
                  <a:schemeClr val="bg1"/>
                </a:solidFill>
              </a:rPr>
              <a:t>charts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Types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Charts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OCI </a:t>
            </a:r>
            <a:r>
              <a:rPr lang="de-DE" sz="2000" dirty="0" err="1">
                <a:solidFill>
                  <a:schemeClr val="bg1"/>
                </a:solidFill>
              </a:rPr>
              <a:t>vs</a:t>
            </a:r>
            <a:r>
              <a:rPr lang="de-DE" sz="2000" dirty="0">
                <a:solidFill>
                  <a:schemeClr val="bg1"/>
                </a:solidFill>
              </a:rPr>
              <a:t> non OCI Charts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Feedback and </a:t>
            </a:r>
            <a:r>
              <a:rPr lang="de-DE" sz="2000" dirty="0" err="1">
                <a:solidFill>
                  <a:schemeClr val="bg1"/>
                </a:solidFill>
              </a:rPr>
              <a:t>Learnings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4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Tasse, Kaffee, Tisch, Boden enthält.&#10;&#10;Automatisch generierte Beschreibung">
            <a:extLst>
              <a:ext uri="{FF2B5EF4-FFF2-40B4-BE49-F238E27FC236}">
                <a16:creationId xmlns:a16="http://schemas.microsoft.com/office/drawing/2014/main" id="{E8E5E1CB-084F-F9EA-1A94-4FA2B9C037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5799" y="1440001"/>
            <a:ext cx="3015049" cy="201003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949FA-F417-4E61-B7A6-30DD36C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3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32B3CC-893E-14C9-869D-0BC1F233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CH" sz="2400" b="0" i="0" u="none" strike="noStrike" dirty="0" err="1">
                <a:solidFill>
                  <a:srgbClr val="000000"/>
                </a:solidFill>
                <a:effectLst/>
              </a:rPr>
              <a:t>Planned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CH" sz="2400" dirty="0">
                <a:solidFill>
                  <a:srgbClr val="000000"/>
                </a:solidFill>
              </a:rPr>
              <a:t>End </a:t>
            </a:r>
            <a:r>
              <a:rPr lang="de-CH" sz="2400" dirty="0" err="1">
                <a:solidFill>
                  <a:srgbClr val="000000"/>
                </a:solidFill>
              </a:rPr>
              <a:t>of</a:t>
            </a:r>
            <a:r>
              <a:rPr lang="de-CH" sz="2400" dirty="0">
                <a:solidFill>
                  <a:srgbClr val="000000"/>
                </a:solidFill>
              </a:rPr>
              <a:t> a </a:t>
            </a:r>
            <a:r>
              <a:rPr lang="de-CH" sz="2400" dirty="0" err="1">
                <a:solidFill>
                  <a:srgbClr val="000000"/>
                </a:solidFill>
              </a:rPr>
              <a:t>day</a:t>
            </a:r>
            <a:r>
              <a:rPr lang="de-CH" sz="2400" dirty="0">
                <a:solidFill>
                  <a:srgbClr val="000000"/>
                </a:solidFill>
              </a:rPr>
              <a:t> 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</a:rPr>
              <a:t>and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</a:rPr>
              <a:t>meals</a:t>
            </a:r>
            <a:endParaRPr lang="de-CH" sz="24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Grafik 13" descr="Ein Bild, das Person, Tisch, Essen, Personen enthält.&#10;&#10;Automatisch generierte Beschreibung">
            <a:extLst>
              <a:ext uri="{FF2B5EF4-FFF2-40B4-BE49-F238E27FC236}">
                <a16:creationId xmlns:a16="http://schemas.microsoft.com/office/drawing/2014/main" id="{7B912980-E7FE-CE51-76F1-0115C2B8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1388120"/>
            <a:ext cx="3092872" cy="2061914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B4B36B56-B2CD-B835-E8F0-8A46CD447EA3}"/>
              </a:ext>
            </a:extLst>
          </p:cNvPr>
          <p:cNvSpPr txBox="1">
            <a:spLocks/>
          </p:cNvSpPr>
          <p:nvPr/>
        </p:nvSpPr>
        <p:spPr>
          <a:xfrm>
            <a:off x="534210" y="3485770"/>
            <a:ext cx="3683978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>
                <a:solidFill>
                  <a:srgbClr val="000000"/>
                </a:solidFill>
              </a:rPr>
              <a:t> End </a:t>
            </a:r>
            <a:r>
              <a:rPr lang="de-CH" sz="2000" dirty="0" err="1">
                <a:solidFill>
                  <a:srgbClr val="000000"/>
                </a:solidFill>
              </a:rPr>
              <a:t>of</a:t>
            </a:r>
            <a:r>
              <a:rPr lang="de-CH" sz="2000" dirty="0">
                <a:solidFill>
                  <a:srgbClr val="000000"/>
                </a:solidFill>
              </a:rPr>
              <a:t> </a:t>
            </a:r>
            <a:r>
              <a:rPr lang="de-CH" sz="2000" dirty="0" err="1">
                <a:solidFill>
                  <a:srgbClr val="000000"/>
                </a:solidFill>
              </a:rPr>
              <a:t>the</a:t>
            </a:r>
            <a:r>
              <a:rPr lang="de-CH" sz="2000" dirty="0">
                <a:solidFill>
                  <a:srgbClr val="000000"/>
                </a:solidFill>
              </a:rPr>
              <a:t> </a:t>
            </a:r>
            <a:r>
              <a:rPr lang="de-CH" sz="2000" dirty="0" err="1">
                <a:solidFill>
                  <a:srgbClr val="000000"/>
                </a:solidFill>
              </a:rPr>
              <a:t>day</a:t>
            </a:r>
            <a:endParaRPr lang="de-CH" sz="2000" dirty="0">
              <a:solidFill>
                <a:srgbClr val="000000"/>
              </a:solidFill>
            </a:endParaRPr>
          </a:p>
          <a:p>
            <a:pPr algn="ctr"/>
            <a:r>
              <a:rPr lang="de-CH" sz="2000" dirty="0">
                <a:solidFill>
                  <a:srgbClr val="000000"/>
                </a:solidFill>
              </a:rPr>
              <a:t>11:30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2589E142-0A57-B43F-88E7-21E266C13417}"/>
              </a:ext>
            </a:extLst>
          </p:cNvPr>
          <p:cNvSpPr txBox="1">
            <a:spLocks/>
          </p:cNvSpPr>
          <p:nvPr/>
        </p:nvSpPr>
        <p:spPr>
          <a:xfrm>
            <a:off x="5021334" y="3485770"/>
            <a:ext cx="3683978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>
                <a:solidFill>
                  <a:srgbClr val="000000"/>
                </a:solidFill>
              </a:rPr>
              <a:t>Breaks</a:t>
            </a:r>
          </a:p>
          <a:p>
            <a:pPr algn="ctr"/>
            <a:r>
              <a:rPr lang="de-CH" sz="2000" dirty="0">
                <a:solidFill>
                  <a:srgbClr val="000000"/>
                </a:solidFill>
              </a:rPr>
              <a:t>1h </a:t>
            </a:r>
            <a:r>
              <a:rPr lang="de-CH" sz="2000" dirty="0" err="1">
                <a:solidFill>
                  <a:srgbClr val="000000"/>
                </a:solidFill>
              </a:rPr>
              <a:t>learn</a:t>
            </a:r>
            <a:r>
              <a:rPr lang="de-CH" sz="2000" dirty="0">
                <a:solidFill>
                  <a:srgbClr val="000000"/>
                </a:solidFill>
              </a:rPr>
              <a:t>, 10 min break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2E33AFD1-D50F-3650-5C5D-4D97DE82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Course </a:t>
            </a:r>
            <a:r>
              <a:rPr lang="de-CH" dirty="0" err="1"/>
              <a:t>Introduction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669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Who I am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9" name="Abgerundetes Rechteck 7">
            <a:extLst>
              <a:ext uri="{FF2B5EF4-FFF2-40B4-BE49-F238E27FC236}">
                <a16:creationId xmlns:a16="http://schemas.microsoft.com/office/drawing/2014/main" id="{50F04E2F-B25E-173B-D44D-D1FA9121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848333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750" b="0" i="0" u="none" strike="noStrike" kern="1200" cap="none" spc="0" normalizeH="0" baseline="0" noProof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A0EC3CC9-8D04-6101-6D64-69B8E02BF539}"/>
              </a:ext>
            </a:extLst>
          </p:cNvPr>
          <p:cNvGrpSpPr/>
          <p:nvPr/>
        </p:nvGrpSpPr>
        <p:grpSpPr>
          <a:xfrm>
            <a:off x="358774" y="1135060"/>
            <a:ext cx="8426451" cy="3369272"/>
            <a:chOff x="358774" y="2032272"/>
            <a:chExt cx="8426451" cy="2690399"/>
          </a:xfrm>
        </p:grpSpPr>
        <p:sp>
          <p:nvSpPr>
            <p:cNvPr id="11" name="Abgerundetes Rechteck 8">
              <a:extLst>
                <a:ext uri="{FF2B5EF4-FFF2-40B4-BE49-F238E27FC236}">
                  <a16:creationId xmlns:a16="http://schemas.microsoft.com/office/drawing/2014/main" id="{C5C64D03-5004-F1AB-A030-1B59946DB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74" y="2032272"/>
              <a:ext cx="2767435" cy="26903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bIns="108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Abgerundetes Rechteck 8">
              <a:extLst>
                <a:ext uri="{FF2B5EF4-FFF2-40B4-BE49-F238E27FC236}">
                  <a16:creationId xmlns:a16="http://schemas.microsoft.com/office/drawing/2014/main" id="{0766AFDD-197C-71CD-7787-5F14E9F6A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000" y="2032273"/>
              <a:ext cx="5599225" cy="1319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bIns="108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" name="Abgerundetes Rechteck 7">
              <a:extLst>
                <a:ext uri="{FF2B5EF4-FFF2-40B4-BE49-F238E27FC236}">
                  <a16:creationId xmlns:a16="http://schemas.microsoft.com/office/drawing/2014/main" id="{827DB82E-C78A-7393-BBFB-A93B426F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001" y="3400339"/>
              <a:ext cx="2772000" cy="13223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4DEACD8-0F5B-4B17-E9B6-D51B786A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716" y="1373832"/>
            <a:ext cx="3390039" cy="97860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483B0-6465-1190-3F11-34C0942F1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998" y="3025602"/>
            <a:ext cx="1267696" cy="12676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4C49EC-CFA1-3BFD-0D3C-8B51985A0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72" y="2356470"/>
            <a:ext cx="1683872" cy="86198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469B862-299E-2B73-AE83-76CD8CCF1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2548" y="3390582"/>
            <a:ext cx="2374900" cy="57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12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843201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forms.gle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/75r8e9RqTUHHCnFe9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3" name="Abgerundetes Rechteck 7">
            <a:extLst>
              <a:ext uri="{FF2B5EF4-FFF2-40B4-BE49-F238E27FC236}">
                <a16:creationId xmlns:a16="http://schemas.microsoft.com/office/drawing/2014/main" id="{6EB83CC6-3492-5685-2B3A-33AE3838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226" y="1357079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Who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are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you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?</a:t>
            </a:r>
          </a:p>
        </p:txBody>
      </p:sp>
      <p:sp>
        <p:nvSpPr>
          <p:cNvPr id="4" name="Abgerundetes Rechteck 7">
            <a:extLst>
              <a:ext uri="{FF2B5EF4-FFF2-40B4-BE49-F238E27FC236}">
                <a16:creationId xmlns:a16="http://schemas.microsoft.com/office/drawing/2014/main" id="{1F0444C5-1CC6-BFD7-F945-D3A9A1DD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57079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Do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you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use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kubernetes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regular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 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5" name="Abgerundetes Rechteck 7">
            <a:extLst>
              <a:ext uri="{FF2B5EF4-FFF2-40B4-BE49-F238E27FC236}">
                <a16:creationId xmlns:a16="http://schemas.microsoft.com/office/drawing/2014/main" id="{C1CEB3B2-A84F-BB9E-294D-7FCCEB394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64337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indent="-126393" algn="ctr" defTabSz="914400">
              <a:buClr>
                <a:srgbClr val="000066"/>
              </a:buClr>
              <a:buSzPct val="60000"/>
              <a:defRPr/>
            </a:pP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Whats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your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expectation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for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today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Abgerundetes Rechteck 7">
            <a:extLst>
              <a:ext uri="{FF2B5EF4-FFF2-40B4-BE49-F238E27FC236}">
                <a16:creationId xmlns:a16="http://schemas.microsoft.com/office/drawing/2014/main" id="{0DB4D50F-472C-F0FE-65E5-68AC788C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226" y="3164337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indent="-126393" algn="ctr" defTabSz="914400">
              <a:buClr>
                <a:srgbClr val="000066"/>
              </a:buClr>
              <a:buSzPct val="60000"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Do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you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have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experience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with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helm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?</a:t>
            </a: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6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949FA-F417-4E61-B7A6-30DD36C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6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32B3CC-893E-14C9-869D-0BC1F233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CH" sz="2400" dirty="0">
                <a:solidFill>
                  <a:srgbClr val="000000"/>
                </a:solidFill>
              </a:rPr>
              <a:t>Course </a:t>
            </a:r>
            <a:r>
              <a:rPr lang="de-CH" sz="2400" dirty="0" err="1">
                <a:solidFill>
                  <a:srgbClr val="000000"/>
                </a:solidFill>
              </a:rPr>
              <a:t>Documents</a:t>
            </a:r>
            <a:endParaRPr lang="de-CH" sz="2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2589E142-0A57-B43F-88E7-21E266C13417}"/>
              </a:ext>
            </a:extLst>
          </p:cNvPr>
          <p:cNvSpPr txBox="1">
            <a:spLocks/>
          </p:cNvSpPr>
          <p:nvPr/>
        </p:nvSpPr>
        <p:spPr>
          <a:xfrm>
            <a:off x="1819374" y="3459790"/>
            <a:ext cx="5560624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 err="1"/>
              <a:t>Everything</a:t>
            </a:r>
            <a:r>
              <a:rPr lang="de-CH" sz="2000" dirty="0"/>
              <a:t> will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uploaded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github</a:t>
            </a:r>
            <a:endParaRPr lang="de-CH" sz="2000" dirty="0"/>
          </a:p>
          <a:p>
            <a:pPr algn="ctr"/>
            <a:r>
              <a:rPr lang="de-CH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https://github.com/Hassel93/helm_course</a:t>
            </a:r>
            <a:endParaRPr lang="de-CH" sz="2000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2E33AFD1-D50F-3650-5C5D-4D97DE82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Course </a:t>
            </a:r>
            <a:r>
              <a:rPr lang="de-CH" dirty="0" err="1"/>
              <a:t>Introduction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10E0A14-3959-9A4C-CC09-DABC2384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23" y="1036949"/>
            <a:ext cx="2234153" cy="22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Required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Knowledge and Tools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Prequisites</a:t>
            </a:r>
            <a:endParaRPr lang="de-CH" dirty="0"/>
          </a:p>
        </p:txBody>
      </p:sp>
      <p:sp>
        <p:nvSpPr>
          <p:cNvPr id="3" name="Abgerundetes Rechteck 7">
            <a:extLst>
              <a:ext uri="{FF2B5EF4-FFF2-40B4-BE49-F238E27FC236}">
                <a16:creationId xmlns:a16="http://schemas.microsoft.com/office/drawing/2014/main" id="{6EB83CC6-3492-5685-2B3A-33AE3838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00" y="1357078"/>
            <a:ext cx="3952800" cy="327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b="1" u="sng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Knowledge</a:t>
            </a: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lang="de-CH" sz="2400" b="1" u="sng" dirty="0">
              <a:solidFill>
                <a:srgbClr val="004D9F">
                  <a:lumMod val="50000"/>
                </a:srgbClr>
              </a:solidFill>
              <a:latin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Kubernetes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Fundamentals</a:t>
            </a:r>
            <a:endParaRPr kumimoji="0" lang="de-CH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de-CH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Linux Basics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How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to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work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with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Git</a:t>
            </a:r>
            <a:r>
              <a:rPr lang="de-CH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</a:t>
            </a:r>
            <a:endParaRPr kumimoji="0" lang="de-CH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9" name="Abgerundetes Rechteck 7">
            <a:extLst>
              <a:ext uri="{FF2B5EF4-FFF2-40B4-BE49-F238E27FC236}">
                <a16:creationId xmlns:a16="http://schemas.microsoft.com/office/drawing/2014/main" id="{69969B86-9B93-1EB3-471B-E9CB31130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428" y="1357078"/>
            <a:ext cx="3952800" cy="327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b="1" u="sng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Tools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de-CH" sz="2000" b="1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Some</a:t>
            </a:r>
            <a:r>
              <a:rPr lang="de-CH" sz="2000" b="1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Shell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1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Yaml</a:t>
            </a:r>
            <a:r>
              <a:rPr kumimoji="0" lang="de-CH" sz="2000" b="1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Editor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65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Obtain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required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resource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access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Prequisites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282129" y="1432757"/>
            <a:ext cx="84282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de-CH" dirty="0" err="1">
                <a:solidFill>
                  <a:schemeClr val="bg1"/>
                </a:solidFill>
              </a:rPr>
              <a:t>You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got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your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kube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config</a:t>
            </a:r>
            <a:r>
              <a:rPr lang="de-CH" dirty="0">
                <a:solidFill>
                  <a:schemeClr val="bg1"/>
                </a:solidFill>
              </a:rPr>
              <a:t> ? </a:t>
            </a:r>
          </a:p>
          <a:p>
            <a:pPr marL="342900" indent="-342900" rtl="0">
              <a:buFont typeface="+mj-lt"/>
              <a:buAutoNum type="arabicPeriod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de-CH" dirty="0" err="1">
                <a:solidFill>
                  <a:schemeClr val="bg1"/>
                </a:solidFill>
              </a:rPr>
              <a:t>Everyone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can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access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their</a:t>
            </a:r>
            <a:r>
              <a:rPr lang="de-CH" dirty="0">
                <a:solidFill>
                  <a:schemeClr val="bg1"/>
                </a:solidFill>
              </a:rPr>
              <a:t> k8s-cluster ?</a:t>
            </a:r>
          </a:p>
          <a:p>
            <a:pPr marL="800089" lvl="1" indent="-342900">
              <a:buFont typeface="+mj-lt"/>
              <a:buAutoNum type="alphaLcPeriod"/>
            </a:pP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export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 KUBECONFIG=/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path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to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your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kubeconfig</a:t>
            </a:r>
            <a:endParaRPr lang="de-CH" dirty="0">
              <a:solidFill>
                <a:srgbClr val="FFFFFF"/>
              </a:solidFill>
              <a:latin typeface="Courier" panose="02070309020205020404" pitchFamily="49" charset="0"/>
            </a:endParaRPr>
          </a:p>
          <a:p>
            <a:pPr marL="800089" lvl="1" indent="-342900">
              <a:buFont typeface="+mj-lt"/>
              <a:buAutoNum type="alphaLcPeriod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de-CH" dirty="0">
                <a:solidFill>
                  <a:schemeClr val="bg1"/>
                </a:solidFill>
              </a:rPr>
              <a:t>Clone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repo</a:t>
            </a:r>
            <a:r>
              <a:rPr lang="de-CH" dirty="0">
                <a:solidFill>
                  <a:schemeClr val="bg1"/>
                </a:solidFill>
              </a:rPr>
              <a:t> ?</a:t>
            </a:r>
          </a:p>
          <a:p>
            <a:pPr marL="800089" lvl="1" indent="-342900">
              <a:buFont typeface="+mj-lt"/>
              <a:buAutoNum type="alphaLcParenR"/>
            </a:pP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git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de-CH" dirty="0" err="1">
                <a:solidFill>
                  <a:schemeClr val="bg1"/>
                </a:solidFill>
                <a:effectLst/>
                <a:latin typeface="Courier" panose="02070309020205020404" pitchFamily="49" charset="0"/>
              </a:rPr>
              <a:t>clone</a:t>
            </a:r>
            <a:r>
              <a:rPr lang="de-CH" dirty="0">
                <a:solidFill>
                  <a:schemeClr val="bg1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https://github.com/Hassel93/helm_course</a:t>
            </a:r>
            <a:endParaRPr lang="de-CH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0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Monitor, Bilderrahmen enthält.&#10;&#10;Automatisch generierte Beschreibung">
            <a:extLst>
              <a:ext uri="{FF2B5EF4-FFF2-40B4-BE49-F238E27FC236}">
                <a16:creationId xmlns:a16="http://schemas.microsoft.com/office/drawing/2014/main" id="{33622535-0DC7-9727-AE10-E701FC16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1" t="2587" r="24924" b="3667"/>
          <a:stretch/>
        </p:blipFill>
        <p:spPr>
          <a:xfrm>
            <a:off x="1601980" y="-75413"/>
            <a:ext cx="5854622" cy="52189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B0B67E-C6B9-6ED7-BB16-AA8A6963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78" y="637266"/>
            <a:ext cx="8426450" cy="504440"/>
          </a:xfrm>
        </p:spPr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8DCC0B-9119-E99D-B808-2BBF4BA7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9</a:t>
            </a:fld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D49EE6-6B52-E221-AFD2-DC3DF6F33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75678" y="1131750"/>
            <a:ext cx="6826086" cy="3600589"/>
          </a:xfrm>
        </p:spPr>
        <p:txBody>
          <a:bodyPr/>
          <a:lstStyle/>
          <a:p>
            <a:pPr>
              <a:buFont typeface="Systemschrift Normal"/>
              <a:buChar char="✅"/>
            </a:pPr>
            <a:r>
              <a:rPr lang="de-DE" sz="1600" dirty="0"/>
              <a:t> 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Helm</a:t>
            </a:r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Competitor</a:t>
            </a:r>
            <a:r>
              <a:rPr lang="de-DE" sz="1600" dirty="0"/>
              <a:t> </a:t>
            </a:r>
            <a:r>
              <a:rPr lang="de-DE" sz="1600" dirty="0" err="1"/>
              <a:t>products</a:t>
            </a:r>
            <a:endParaRPr lang="de-DE" sz="1600" dirty="0"/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Why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should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Structure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write</a:t>
            </a:r>
            <a:r>
              <a:rPr lang="de-DE" sz="1600" dirty="0"/>
              <a:t> and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own </a:t>
            </a:r>
            <a:r>
              <a:rPr lang="de-DE" sz="1600" dirty="0" err="1"/>
              <a:t>helm</a:t>
            </a:r>
            <a:r>
              <a:rPr lang="de-DE" sz="1600" dirty="0"/>
              <a:t> </a:t>
            </a:r>
            <a:r>
              <a:rPr lang="de-DE" sz="1600" dirty="0" err="1"/>
              <a:t>charts</a:t>
            </a:r>
            <a:endParaRPr lang="de-DE" sz="1600" dirty="0"/>
          </a:p>
          <a:p>
            <a:pPr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identitfy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several</a:t>
            </a:r>
            <a:r>
              <a:rPr lang="de-DE" sz="1600" dirty="0"/>
              <a:t> </a:t>
            </a:r>
            <a:r>
              <a:rPr lang="de-DE" sz="1600" dirty="0" err="1"/>
              <a:t>types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r>
              <a:rPr lang="de-DE" sz="1600" dirty="0"/>
              <a:t> </a:t>
            </a:r>
            <a:r>
              <a:rPr lang="de-DE" sz="1600" dirty="0" err="1"/>
              <a:t>charts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4711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heme/theme1.xml><?xml version="1.0" encoding="utf-8"?>
<a:theme xmlns:a="http://schemas.openxmlformats.org/drawingml/2006/main" name="ti8m Master 2022/07">
  <a:themeElements>
    <a:clrScheme name="ti8m Farben 2018 April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F89406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1e95efe-86df-4da3-b0c8-298cdda2dfd0">SFQ4MUDRKEP5-84763580-1265</_dlc_DocId>
    <_dlc_DocIdUrl xmlns="a1e95efe-86df-4da3-b0c8-298cdda2dfd0">
      <Url>https://ti8mad.sharepoint.com/sites/BidOffice/_layouts/15/DocIdRedir.aspx?ID=SFQ4MUDRKEP5-84763580-1265</Url>
      <Description>SFQ4MUDRKEP5-84763580-1265</Description>
    </_dlc_DocIdUrl>
    <Categories xmlns="ddb30763-e857-4b34-a181-999444e36217">
      <Value>PowerPoint</Value>
    </Categories>
    <Tags xmlns="ddb30763-e857-4b34-a181-999444e36217">
      <Value>powerpoint</Value>
      <Value>master</Value>
      <Value>folienmaster</Value>
    </Tags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  <SharedWithUsers xmlns="a1e95efe-86df-4da3-b0c8-298cdda2dfd0">
      <UserInfo>
        <DisplayName>Bornand Dominik</DisplayName>
        <AccountId>591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97A0A0-4B8D-4C93-A874-3FB0BBB67E7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0EE8353-6B2C-49A7-B208-EC152BAD6F4A}">
  <ds:schemaRefs>
    <ds:schemaRef ds:uri="http://schemas.openxmlformats.org/package/2006/metadata/core-properties"/>
    <ds:schemaRef ds:uri="http://schemas.microsoft.com/office/2006/documentManagement/types"/>
    <ds:schemaRef ds:uri="a1e95efe-86df-4da3-b0c8-298cdda2dfd0"/>
    <ds:schemaRef ds:uri="http://purl.org/dc/terms/"/>
    <ds:schemaRef ds:uri="http://schemas.microsoft.com/office/2006/metadata/properties"/>
    <ds:schemaRef ds:uri="ddb30763-e857-4b34-a181-999444e36217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A2A04D5-A070-4B0F-B056-1584D7321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30763-e857-4b34-a181-999444e36217"/>
    <ds:schemaRef ds:uri="a1e95efe-86df-4da3-b0c8-298cdda2df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509DFEA-98E1-49F0-A887-A781A3FDE3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</Words>
  <Application>Microsoft Macintosh PowerPoint</Application>
  <PresentationFormat>Bildschirmpräsentation (16:9)</PresentationFormat>
  <Paragraphs>97</Paragraphs>
  <Slides>11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</vt:lpstr>
      <vt:lpstr>Roboto</vt:lpstr>
      <vt:lpstr>Roboto Light</vt:lpstr>
      <vt:lpstr>Roboto Medium</vt:lpstr>
      <vt:lpstr>Symbol</vt:lpstr>
      <vt:lpstr>Systemschrift Normal</vt:lpstr>
      <vt:lpstr>ti8m Master 2022/07</vt:lpstr>
      <vt:lpstr>Helm The package manager for Kubernetes  </vt:lpstr>
      <vt:lpstr>Agenda</vt:lpstr>
      <vt:lpstr>Planned End of a day and meals</vt:lpstr>
      <vt:lpstr>PowerPoint-Präsentation</vt:lpstr>
      <vt:lpstr>PowerPoint-Präsentation</vt:lpstr>
      <vt:lpstr>Course Documents</vt:lpstr>
      <vt:lpstr>PowerPoint-Präsentation</vt:lpstr>
      <vt:lpstr>PowerPoint-Präsentation</vt:lpstr>
      <vt:lpstr>Learning Objectives of today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lastModifiedBy>Hasselwander Daniel</cp:lastModifiedBy>
  <cp:revision>18</cp:revision>
  <cp:lastPrinted>2023-03-09T18:21:42Z</cp:lastPrinted>
  <dcterms:created xsi:type="dcterms:W3CDTF">2018-01-30T07:25:07Z</dcterms:created>
  <dcterms:modified xsi:type="dcterms:W3CDTF">2023-03-29T09:07:00Z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eed51138-74f1-468d-ac43-54fb8e5b61bd</vt:lpwstr>
  </property>
  <property fmtid="{D5CDD505-2E9C-101B-9397-08002B2CF9AE}" pid="3" name="Jive_VersionGuid">
    <vt:lpwstr>5debd2f85b33450bbb8abc31355fec44</vt:lpwstr>
  </property>
  <property fmtid="{D5CDD505-2E9C-101B-9397-08002B2CF9AE}" pid="4" name="Offisync_UpdateToken">
    <vt:lpwstr>9</vt:lpwstr>
  </property>
  <property fmtid="{D5CDD505-2E9C-101B-9397-08002B2CF9AE}" pid="5" name="Jive_LatestUserAccountName">
    <vt:lpwstr>enc</vt:lpwstr>
  </property>
  <property fmtid="{D5CDD505-2E9C-101B-9397-08002B2CF9AE}" pid="6" name="Offisync_UniqueId">
    <vt:lpwstr>50281</vt:lpwstr>
  </property>
  <property fmtid="{D5CDD505-2E9C-101B-9397-08002B2CF9AE}" pid="7" name="Offisync_ProviderInitializationData">
    <vt:lpwstr>https://collab.ti8m.ch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0x010100BBACDC70EE213542A780121310F90B4D</vt:lpwstr>
  </property>
  <property fmtid="{D5CDD505-2E9C-101B-9397-08002B2CF9AE}" pid="13" name="_dlc_DocIdItemGuid">
    <vt:lpwstr>49e83fca-e962-410e-822f-aa09d2e4a7bf</vt:lpwstr>
  </property>
  <property fmtid="{D5CDD505-2E9C-101B-9397-08002B2CF9AE}" pid="14" name="Order">
    <vt:r8>1600600</vt:r8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ComplianceAssetId">
    <vt:lpwstr/>
  </property>
  <property fmtid="{D5CDD505-2E9C-101B-9397-08002B2CF9AE}" pid="18" name="TemplateUrl">
    <vt:lpwstr/>
  </property>
  <property fmtid="{D5CDD505-2E9C-101B-9397-08002B2CF9AE}" pid="19" name="_ExtendedDescription">
    <vt:lpwstr/>
  </property>
  <property fmtid="{D5CDD505-2E9C-101B-9397-08002B2CF9AE}" pid="20" name="MediaServiceImageTags">
    <vt:lpwstr/>
  </property>
</Properties>
</file>